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0" r:id="rId3"/>
    <p:sldId id="291" r:id="rId4"/>
    <p:sldId id="264" r:id="rId5"/>
    <p:sldId id="292" r:id="rId6"/>
    <p:sldId id="297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730596B-6A29-417E-BDF7-C3F3EA7D0C48}" v="6" dt="2021-06-08T13:31:14.39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67" d="100"/>
          <a:sy n="67" d="100"/>
        </p:scale>
        <p:origin x="452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elen, BMJG (Bernhard)" userId="8c651d8e-946e-4948-8a64-4c10bca0126f" providerId="ADAL" clId="{A730596B-6A29-417E-BDF7-C3F3EA7D0C48}"/>
    <pc:docChg chg="custSel addSld delSld modSld">
      <pc:chgData name="Seelen, BMJG (Bernhard)" userId="8c651d8e-946e-4948-8a64-4c10bca0126f" providerId="ADAL" clId="{A730596B-6A29-417E-BDF7-C3F3EA7D0C48}" dt="2021-06-14T12:44:22.467" v="1228" actId="6549"/>
      <pc:docMkLst>
        <pc:docMk/>
      </pc:docMkLst>
      <pc:sldChg chg="del">
        <pc:chgData name="Seelen, BMJG (Bernhard)" userId="8c651d8e-946e-4948-8a64-4c10bca0126f" providerId="ADAL" clId="{A730596B-6A29-417E-BDF7-C3F3EA7D0C48}" dt="2021-06-14T12:41:58.761" v="1150" actId="47"/>
        <pc:sldMkLst>
          <pc:docMk/>
          <pc:sldMk cId="880024948" sldId="257"/>
        </pc:sldMkLst>
      </pc:sldChg>
      <pc:sldChg chg="del">
        <pc:chgData name="Seelen, BMJG (Bernhard)" userId="8c651d8e-946e-4948-8a64-4c10bca0126f" providerId="ADAL" clId="{A730596B-6A29-417E-BDF7-C3F3EA7D0C48}" dt="2021-06-14T12:42:00.245" v="1152" actId="47"/>
        <pc:sldMkLst>
          <pc:docMk/>
          <pc:sldMk cId="3204679819" sldId="258"/>
        </pc:sldMkLst>
      </pc:sldChg>
      <pc:sldChg chg="del">
        <pc:chgData name="Seelen, BMJG (Bernhard)" userId="8c651d8e-946e-4948-8a64-4c10bca0126f" providerId="ADAL" clId="{A730596B-6A29-417E-BDF7-C3F3EA7D0C48}" dt="2021-06-14T12:42:00.597" v="1153" actId="47"/>
        <pc:sldMkLst>
          <pc:docMk/>
          <pc:sldMk cId="2682483702" sldId="259"/>
        </pc:sldMkLst>
      </pc:sldChg>
      <pc:sldChg chg="del">
        <pc:chgData name="Seelen, BMJG (Bernhard)" userId="8c651d8e-946e-4948-8a64-4c10bca0126f" providerId="ADAL" clId="{A730596B-6A29-417E-BDF7-C3F3EA7D0C48}" dt="2021-06-14T12:42:00.930" v="1154" actId="47"/>
        <pc:sldMkLst>
          <pc:docMk/>
          <pc:sldMk cId="2942719625" sldId="260"/>
        </pc:sldMkLst>
      </pc:sldChg>
      <pc:sldChg chg="del">
        <pc:chgData name="Seelen, BMJG (Bernhard)" userId="8c651d8e-946e-4948-8a64-4c10bca0126f" providerId="ADAL" clId="{A730596B-6A29-417E-BDF7-C3F3EA7D0C48}" dt="2021-06-14T12:42:04.577" v="1163" actId="47"/>
        <pc:sldMkLst>
          <pc:docMk/>
          <pc:sldMk cId="1908297875" sldId="263"/>
        </pc:sldMkLst>
      </pc:sldChg>
      <pc:sldChg chg="del">
        <pc:chgData name="Seelen, BMJG (Bernhard)" userId="8c651d8e-946e-4948-8a64-4c10bca0126f" providerId="ADAL" clId="{A730596B-6A29-417E-BDF7-C3F3EA7D0C48}" dt="2021-06-14T12:42:05.094" v="1164" actId="47"/>
        <pc:sldMkLst>
          <pc:docMk/>
          <pc:sldMk cId="3153868157" sldId="269"/>
        </pc:sldMkLst>
      </pc:sldChg>
      <pc:sldChg chg="addSp delSp modSp del">
        <pc:chgData name="Seelen, BMJG (Bernhard)" userId="8c651d8e-946e-4948-8a64-4c10bca0126f" providerId="ADAL" clId="{A730596B-6A29-417E-BDF7-C3F3EA7D0C48}" dt="2021-06-14T12:42:05.611" v="1165" actId="47"/>
        <pc:sldMkLst>
          <pc:docMk/>
          <pc:sldMk cId="3304664342" sldId="270"/>
        </pc:sldMkLst>
        <pc:spChg chg="add del mod">
          <ac:chgData name="Seelen, BMJG (Bernhard)" userId="8c651d8e-946e-4948-8a64-4c10bca0126f" providerId="ADAL" clId="{A730596B-6A29-417E-BDF7-C3F3EA7D0C48}" dt="2021-06-08T13:29:06.889" v="704"/>
          <ac:spMkLst>
            <pc:docMk/>
            <pc:sldMk cId="3304664342" sldId="270"/>
            <ac:spMk id="4" creationId="{5A1E4460-8B71-49F9-A171-65CD8B6AD9D6}"/>
          </ac:spMkLst>
        </pc:spChg>
      </pc:sldChg>
      <pc:sldChg chg="del">
        <pc:chgData name="Seelen, BMJG (Bernhard)" userId="8c651d8e-946e-4948-8a64-4c10bca0126f" providerId="ADAL" clId="{A730596B-6A29-417E-BDF7-C3F3EA7D0C48}" dt="2021-06-14T12:41:59.861" v="1151" actId="47"/>
        <pc:sldMkLst>
          <pc:docMk/>
          <pc:sldMk cId="1743707452" sldId="274"/>
        </pc:sldMkLst>
      </pc:sldChg>
      <pc:sldChg chg="del">
        <pc:chgData name="Seelen, BMJG (Bernhard)" userId="8c651d8e-946e-4948-8a64-4c10bca0126f" providerId="ADAL" clId="{A730596B-6A29-417E-BDF7-C3F3EA7D0C48}" dt="2021-06-14T12:42:04.012" v="1162" actId="47"/>
        <pc:sldMkLst>
          <pc:docMk/>
          <pc:sldMk cId="176773847" sldId="280"/>
        </pc:sldMkLst>
      </pc:sldChg>
      <pc:sldChg chg="del">
        <pc:chgData name="Seelen, BMJG (Bernhard)" userId="8c651d8e-946e-4948-8a64-4c10bca0126f" providerId="ADAL" clId="{A730596B-6A29-417E-BDF7-C3F3EA7D0C48}" dt="2021-06-14T12:41:58.362" v="1149" actId="47"/>
        <pc:sldMkLst>
          <pc:docMk/>
          <pc:sldMk cId="3348813473" sldId="284"/>
        </pc:sldMkLst>
      </pc:sldChg>
      <pc:sldChg chg="del">
        <pc:chgData name="Seelen, BMJG (Bernhard)" userId="8c651d8e-946e-4948-8a64-4c10bca0126f" providerId="ADAL" clId="{A730596B-6A29-417E-BDF7-C3F3EA7D0C48}" dt="2021-06-14T12:42:01.528" v="1156" actId="47"/>
        <pc:sldMkLst>
          <pc:docMk/>
          <pc:sldMk cId="3419555343" sldId="285"/>
        </pc:sldMkLst>
      </pc:sldChg>
      <pc:sldChg chg="del">
        <pc:chgData name="Seelen, BMJG (Bernhard)" userId="8c651d8e-946e-4948-8a64-4c10bca0126f" providerId="ADAL" clId="{A730596B-6A29-417E-BDF7-C3F3EA7D0C48}" dt="2021-06-14T12:42:01.846" v="1157" actId="47"/>
        <pc:sldMkLst>
          <pc:docMk/>
          <pc:sldMk cId="0" sldId="286"/>
        </pc:sldMkLst>
      </pc:sldChg>
      <pc:sldChg chg="del">
        <pc:chgData name="Seelen, BMJG (Bernhard)" userId="8c651d8e-946e-4948-8a64-4c10bca0126f" providerId="ADAL" clId="{A730596B-6A29-417E-BDF7-C3F3EA7D0C48}" dt="2021-06-14T12:42:02.615" v="1159" actId="47"/>
        <pc:sldMkLst>
          <pc:docMk/>
          <pc:sldMk cId="1349264972" sldId="287"/>
        </pc:sldMkLst>
      </pc:sldChg>
      <pc:sldChg chg="del">
        <pc:chgData name="Seelen, BMJG (Bernhard)" userId="8c651d8e-946e-4948-8a64-4c10bca0126f" providerId="ADAL" clId="{A730596B-6A29-417E-BDF7-C3F3EA7D0C48}" dt="2021-06-14T12:42:02.233" v="1158" actId="47"/>
        <pc:sldMkLst>
          <pc:docMk/>
          <pc:sldMk cId="1086016306" sldId="288"/>
        </pc:sldMkLst>
      </pc:sldChg>
      <pc:sldChg chg="del">
        <pc:chgData name="Seelen, BMJG (Bernhard)" userId="8c651d8e-946e-4948-8a64-4c10bca0126f" providerId="ADAL" clId="{A730596B-6A29-417E-BDF7-C3F3EA7D0C48}" dt="2021-06-14T12:42:03.478" v="1161" actId="47"/>
        <pc:sldMkLst>
          <pc:docMk/>
          <pc:sldMk cId="3322405851" sldId="289"/>
        </pc:sldMkLst>
      </pc:sldChg>
      <pc:sldChg chg="modSp mod">
        <pc:chgData name="Seelen, BMJG (Bernhard)" userId="8c651d8e-946e-4948-8a64-4c10bca0126f" providerId="ADAL" clId="{A730596B-6A29-417E-BDF7-C3F3EA7D0C48}" dt="2021-06-14T12:43:26.764" v="1219" actId="5793"/>
        <pc:sldMkLst>
          <pc:docMk/>
          <pc:sldMk cId="2285421481" sldId="290"/>
        </pc:sldMkLst>
        <pc:spChg chg="mod">
          <ac:chgData name="Seelen, BMJG (Bernhard)" userId="8c651d8e-946e-4948-8a64-4c10bca0126f" providerId="ADAL" clId="{A730596B-6A29-417E-BDF7-C3F3EA7D0C48}" dt="2021-06-14T12:42:22.318" v="1180" actId="20577"/>
          <ac:spMkLst>
            <pc:docMk/>
            <pc:sldMk cId="2285421481" sldId="290"/>
            <ac:spMk id="2" creationId="{0B32986D-A696-4D16-8921-417BC27CAC74}"/>
          </ac:spMkLst>
        </pc:spChg>
        <pc:spChg chg="mod">
          <ac:chgData name="Seelen, BMJG (Bernhard)" userId="8c651d8e-946e-4948-8a64-4c10bca0126f" providerId="ADAL" clId="{A730596B-6A29-417E-BDF7-C3F3EA7D0C48}" dt="2021-06-14T12:43:26.764" v="1219" actId="5793"/>
          <ac:spMkLst>
            <pc:docMk/>
            <pc:sldMk cId="2285421481" sldId="290"/>
            <ac:spMk id="3" creationId="{C5933584-ECF9-446F-B87F-4B332C1B5BC6}"/>
          </ac:spMkLst>
        </pc:spChg>
      </pc:sldChg>
      <pc:sldChg chg="del">
        <pc:chgData name="Seelen, BMJG (Bernhard)" userId="8c651d8e-946e-4948-8a64-4c10bca0126f" providerId="ADAL" clId="{A730596B-6A29-417E-BDF7-C3F3EA7D0C48}" dt="2021-06-14T12:43:39.066" v="1220" actId="47"/>
        <pc:sldMkLst>
          <pc:docMk/>
          <pc:sldMk cId="2635941070" sldId="293"/>
        </pc:sldMkLst>
      </pc:sldChg>
      <pc:sldChg chg="addSp modSp new del mod">
        <pc:chgData name="Seelen, BMJG (Bernhard)" userId="8c651d8e-946e-4948-8a64-4c10bca0126f" providerId="ADAL" clId="{A730596B-6A29-417E-BDF7-C3F3EA7D0C48}" dt="2021-06-14T12:42:01.228" v="1155" actId="47"/>
        <pc:sldMkLst>
          <pc:docMk/>
          <pc:sldMk cId="2766268230" sldId="294"/>
        </pc:sldMkLst>
        <pc:spChg chg="mod">
          <ac:chgData name="Seelen, BMJG (Bernhard)" userId="8c651d8e-946e-4948-8a64-4c10bca0126f" providerId="ADAL" clId="{A730596B-6A29-417E-BDF7-C3F3EA7D0C48}" dt="2021-06-08T13:10:40.993" v="7" actId="20577"/>
          <ac:spMkLst>
            <pc:docMk/>
            <pc:sldMk cId="2766268230" sldId="294"/>
            <ac:spMk id="2" creationId="{D29D2ECA-351F-4AE1-816B-D5CAF9DD797D}"/>
          </ac:spMkLst>
        </pc:spChg>
        <pc:spChg chg="mod">
          <ac:chgData name="Seelen, BMJG (Bernhard)" userId="8c651d8e-946e-4948-8a64-4c10bca0126f" providerId="ADAL" clId="{A730596B-6A29-417E-BDF7-C3F3EA7D0C48}" dt="2021-06-08T13:12:03.693" v="193" actId="20577"/>
          <ac:spMkLst>
            <pc:docMk/>
            <pc:sldMk cId="2766268230" sldId="294"/>
            <ac:spMk id="3" creationId="{A1C9E191-2ED9-4B99-ADC3-A0D29D9051D0}"/>
          </ac:spMkLst>
        </pc:spChg>
        <pc:spChg chg="add mod">
          <ac:chgData name="Seelen, BMJG (Bernhard)" userId="8c651d8e-946e-4948-8a64-4c10bca0126f" providerId="ADAL" clId="{A730596B-6A29-417E-BDF7-C3F3EA7D0C48}" dt="2021-06-08T13:13:47.126" v="469" actId="313"/>
          <ac:spMkLst>
            <pc:docMk/>
            <pc:sldMk cId="2766268230" sldId="294"/>
            <ac:spMk id="4" creationId="{0392CE72-E1C4-4F6D-9A56-60B366D461D6}"/>
          </ac:spMkLst>
        </pc:spChg>
      </pc:sldChg>
      <pc:sldChg chg="modSp add del mod">
        <pc:chgData name="Seelen, BMJG (Bernhard)" userId="8c651d8e-946e-4948-8a64-4c10bca0126f" providerId="ADAL" clId="{A730596B-6A29-417E-BDF7-C3F3EA7D0C48}" dt="2021-06-14T12:42:03.061" v="1160" actId="47"/>
        <pc:sldMkLst>
          <pc:docMk/>
          <pc:sldMk cId="1227199577" sldId="295"/>
        </pc:sldMkLst>
        <pc:spChg chg="mod">
          <ac:chgData name="Seelen, BMJG (Bernhard)" userId="8c651d8e-946e-4948-8a64-4c10bca0126f" providerId="ADAL" clId="{A730596B-6A29-417E-BDF7-C3F3EA7D0C48}" dt="2021-06-08T13:14:27.134" v="483" actId="20577"/>
          <ac:spMkLst>
            <pc:docMk/>
            <pc:sldMk cId="1227199577" sldId="295"/>
            <ac:spMk id="3" creationId="{A1C9E191-2ED9-4B99-ADC3-A0D29D9051D0}"/>
          </ac:spMkLst>
        </pc:spChg>
        <pc:spChg chg="mod">
          <ac:chgData name="Seelen, BMJG (Bernhard)" userId="8c651d8e-946e-4948-8a64-4c10bca0126f" providerId="ADAL" clId="{A730596B-6A29-417E-BDF7-C3F3EA7D0C48}" dt="2021-06-08T13:15:32.206" v="702" actId="20577"/>
          <ac:spMkLst>
            <pc:docMk/>
            <pc:sldMk cId="1227199577" sldId="295"/>
            <ac:spMk id="4" creationId="{0392CE72-E1C4-4F6D-9A56-60B366D461D6}"/>
          </ac:spMkLst>
        </pc:spChg>
      </pc:sldChg>
      <pc:sldChg chg="modSp add del mod">
        <pc:chgData name="Seelen, BMJG (Bernhard)" userId="8c651d8e-946e-4948-8a64-4c10bca0126f" providerId="ADAL" clId="{A730596B-6A29-417E-BDF7-C3F3EA7D0C48}" dt="2021-06-14T12:42:08.942" v="1166" actId="47"/>
        <pc:sldMkLst>
          <pc:docMk/>
          <pc:sldMk cId="296868894" sldId="296"/>
        </pc:sldMkLst>
        <pc:spChg chg="mod">
          <ac:chgData name="Seelen, BMJG (Bernhard)" userId="8c651d8e-946e-4948-8a64-4c10bca0126f" providerId="ADAL" clId="{A730596B-6A29-417E-BDF7-C3F3EA7D0C48}" dt="2021-06-08T13:29:40.508" v="715" actId="20577"/>
          <ac:spMkLst>
            <pc:docMk/>
            <pc:sldMk cId="296868894" sldId="296"/>
            <ac:spMk id="3" creationId="{A1C9E191-2ED9-4B99-ADC3-A0D29D9051D0}"/>
          </ac:spMkLst>
        </pc:spChg>
        <pc:spChg chg="mod">
          <ac:chgData name="Seelen, BMJG (Bernhard)" userId="8c651d8e-946e-4948-8a64-4c10bca0126f" providerId="ADAL" clId="{A730596B-6A29-417E-BDF7-C3F3EA7D0C48}" dt="2021-06-08T13:31:03.291" v="946" actId="20577"/>
          <ac:spMkLst>
            <pc:docMk/>
            <pc:sldMk cId="296868894" sldId="296"/>
            <ac:spMk id="4" creationId="{0392CE72-E1C4-4F6D-9A56-60B366D461D6}"/>
          </ac:spMkLst>
        </pc:spChg>
      </pc:sldChg>
      <pc:sldChg chg="modSp add mod">
        <pc:chgData name="Seelen, BMJG (Bernhard)" userId="8c651d8e-946e-4948-8a64-4c10bca0126f" providerId="ADAL" clId="{A730596B-6A29-417E-BDF7-C3F3EA7D0C48}" dt="2021-06-14T12:44:22.467" v="1228" actId="6549"/>
        <pc:sldMkLst>
          <pc:docMk/>
          <pc:sldMk cId="3963479705" sldId="297"/>
        </pc:sldMkLst>
        <pc:spChg chg="mod">
          <ac:chgData name="Seelen, BMJG (Bernhard)" userId="8c651d8e-946e-4948-8a64-4c10bca0126f" providerId="ADAL" clId="{A730596B-6A29-417E-BDF7-C3F3EA7D0C48}" dt="2021-06-14T12:44:09.684" v="1227" actId="20577"/>
          <ac:spMkLst>
            <pc:docMk/>
            <pc:sldMk cId="3963479705" sldId="297"/>
            <ac:spMk id="3" creationId="{A1C9E191-2ED9-4B99-ADC3-A0D29D9051D0}"/>
          </ac:spMkLst>
        </pc:spChg>
        <pc:spChg chg="mod">
          <ac:chgData name="Seelen, BMJG (Bernhard)" userId="8c651d8e-946e-4948-8a64-4c10bca0126f" providerId="ADAL" clId="{A730596B-6A29-417E-BDF7-C3F3EA7D0C48}" dt="2021-06-14T12:44:22.467" v="1228" actId="6549"/>
          <ac:spMkLst>
            <pc:docMk/>
            <pc:sldMk cId="3963479705" sldId="297"/>
            <ac:spMk id="4" creationId="{0392CE72-E1C4-4F6D-9A56-60B366D461D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4A97-C117-48E3-B1E7-17AD5D7BBC03}" type="datetimeFigureOut">
              <a:rPr lang="nl-NL" smtClean="0"/>
              <a:t>14-6-2021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ACB59-52CF-46A9-A4DF-A9F656E246C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9531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4A97-C117-48E3-B1E7-17AD5D7BBC03}" type="datetimeFigureOut">
              <a:rPr lang="nl-NL" smtClean="0"/>
              <a:t>14-6-2021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ACB59-52CF-46A9-A4DF-A9F656E246C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68825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4A97-C117-48E3-B1E7-17AD5D7BBC03}" type="datetimeFigureOut">
              <a:rPr lang="nl-NL" smtClean="0"/>
              <a:t>14-6-2021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ACB59-52CF-46A9-A4DF-A9F656E246C8}" type="slidenum">
              <a:rPr lang="nl-NL" smtClean="0"/>
              <a:t>‹nr.›</a:t>
            </a:fld>
            <a:endParaRPr lang="nl-N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497675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4A97-C117-48E3-B1E7-17AD5D7BBC03}" type="datetimeFigureOut">
              <a:rPr lang="nl-NL" smtClean="0"/>
              <a:t>14-6-2021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ACB59-52CF-46A9-A4DF-A9F656E246C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51686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4A97-C117-48E3-B1E7-17AD5D7BBC03}" type="datetimeFigureOut">
              <a:rPr lang="nl-NL" smtClean="0"/>
              <a:t>14-6-2021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ACB59-52CF-46A9-A4DF-A9F656E246C8}" type="slidenum">
              <a:rPr lang="nl-NL" smtClean="0"/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785581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4A97-C117-48E3-B1E7-17AD5D7BBC03}" type="datetimeFigureOut">
              <a:rPr lang="nl-NL" smtClean="0"/>
              <a:t>14-6-2021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ACB59-52CF-46A9-A4DF-A9F656E246C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40379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4A97-C117-48E3-B1E7-17AD5D7BBC03}" type="datetimeFigureOut">
              <a:rPr lang="nl-NL" smtClean="0"/>
              <a:t>14-6-2021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ACB59-52CF-46A9-A4DF-A9F656E246C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47511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4A97-C117-48E3-B1E7-17AD5D7BBC03}" type="datetimeFigureOut">
              <a:rPr lang="nl-NL" smtClean="0"/>
              <a:t>14-6-2021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ACB59-52CF-46A9-A4DF-A9F656E246C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9619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4A97-C117-48E3-B1E7-17AD5D7BBC03}" type="datetimeFigureOut">
              <a:rPr lang="nl-NL" smtClean="0"/>
              <a:t>14-6-2021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ACB59-52CF-46A9-A4DF-A9F656E246C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25860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4A97-C117-48E3-B1E7-17AD5D7BBC03}" type="datetimeFigureOut">
              <a:rPr lang="nl-NL" smtClean="0"/>
              <a:t>14-6-2021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ACB59-52CF-46A9-A4DF-A9F656E246C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7971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4A97-C117-48E3-B1E7-17AD5D7BBC03}" type="datetimeFigureOut">
              <a:rPr lang="nl-NL" smtClean="0"/>
              <a:t>14-6-2021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ACB59-52CF-46A9-A4DF-A9F656E246C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7746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4A97-C117-48E3-B1E7-17AD5D7BBC03}" type="datetimeFigureOut">
              <a:rPr lang="nl-NL" smtClean="0"/>
              <a:t>14-6-2021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ACB59-52CF-46A9-A4DF-A9F656E246C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27628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4A97-C117-48E3-B1E7-17AD5D7BBC03}" type="datetimeFigureOut">
              <a:rPr lang="nl-NL" smtClean="0"/>
              <a:t>14-6-2021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ACB59-52CF-46A9-A4DF-A9F656E246C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465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4A97-C117-48E3-B1E7-17AD5D7BBC03}" type="datetimeFigureOut">
              <a:rPr lang="nl-NL" smtClean="0"/>
              <a:t>14-6-2021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ACB59-52CF-46A9-A4DF-A9F656E246C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48782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4A97-C117-48E3-B1E7-17AD5D7BBC03}" type="datetimeFigureOut">
              <a:rPr lang="nl-NL" smtClean="0"/>
              <a:t>14-6-2021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ACB59-52CF-46A9-A4DF-A9F656E246C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3930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4A97-C117-48E3-B1E7-17AD5D7BBC03}" type="datetimeFigureOut">
              <a:rPr lang="nl-NL" smtClean="0"/>
              <a:t>14-6-2021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ACB59-52CF-46A9-A4DF-A9F656E246C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8013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D44A97-C117-48E3-B1E7-17AD5D7BBC03}" type="datetimeFigureOut">
              <a:rPr lang="nl-NL" smtClean="0"/>
              <a:t>14-6-2021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94ACB59-52CF-46A9-A4DF-A9F656E246C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6748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32522" y="1510748"/>
            <a:ext cx="9925877" cy="2540088"/>
          </a:xfrm>
        </p:spPr>
        <p:txBody>
          <a:bodyPr/>
          <a:lstStyle/>
          <a:p>
            <a:r>
              <a:rPr lang="nl-NL" sz="6000" dirty="0"/>
              <a:t>Hoe groot is jouw welvaart?</a:t>
            </a:r>
          </a:p>
        </p:txBody>
      </p:sp>
    </p:spTree>
    <p:extLst>
      <p:ext uri="{BB962C8B-B14F-4D97-AF65-F5344CB8AC3E}">
        <p14:creationId xmlns:p14="http://schemas.microsoft.com/office/powerpoint/2010/main" val="3865792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32986D-A696-4D16-8921-417BC27CA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1.4 </a:t>
            </a:r>
            <a:r>
              <a:rPr lang="en-US" dirty="0" err="1"/>
              <a:t>Wordt</a:t>
            </a:r>
            <a:r>
              <a:rPr lang="en-US" dirty="0"/>
              <a:t> </a:t>
            </a:r>
            <a:r>
              <a:rPr lang="en-US" dirty="0" err="1"/>
              <a:t>alles</a:t>
            </a:r>
            <a:r>
              <a:rPr lang="en-US" dirty="0"/>
              <a:t> </a:t>
            </a:r>
            <a:r>
              <a:rPr lang="en-US" dirty="0" err="1"/>
              <a:t>duurder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5933584-ECF9-446F-B87F-4B332C1B5B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Inflatie</a:t>
            </a:r>
          </a:p>
          <a:p>
            <a:r>
              <a:rPr lang="nl-NL" dirty="0"/>
              <a:t>Koopkracht</a:t>
            </a:r>
          </a:p>
          <a:p>
            <a:r>
              <a:rPr lang="nl-NL" dirty="0"/>
              <a:t>Indexcijfers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85421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C6357D-6FC3-4410-8D42-8D2705C95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Inflatie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F864FED-B424-47D2-8636-B889C9F766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Het CBS (Centraal Bureau voor de Statistiek) berekent iedere maand het inflatie cijfer. De prijzen worden vergeleken met de prijzen van een jaar geleden.</a:t>
            </a:r>
          </a:p>
          <a:p>
            <a:r>
              <a:rPr lang="nl-NL" dirty="0"/>
              <a:t>Voor het berekenen van een inflatiecijfer worden van veel verschillende productgroepen (o.a. wonen, kleding, voeding, zorg, reizen) de prijzen vergeleken.</a:t>
            </a:r>
          </a:p>
          <a:p>
            <a:r>
              <a:rPr lang="nl-NL" dirty="0"/>
              <a:t>Elke productgroep kan een andere weging krijgen. Het door het CBS berekende cijfer is voor een gemiddelde Nederlander. Je persoonlijke inflatie kan dus groter of kleiner zijn dan </a:t>
            </a:r>
            <a:r>
              <a:rPr lang="nl-NL" dirty="0" err="1"/>
              <a:t>hetgene</a:t>
            </a:r>
            <a:r>
              <a:rPr lang="nl-NL" dirty="0"/>
              <a:t> het CBS heeft berekend.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4A373553-E9D1-46FD-871B-C872B2EB3B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56237" y="492125"/>
            <a:ext cx="1438275" cy="143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3339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Koopkracht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90"/>
            <a:ext cx="8596668" cy="1427738"/>
          </a:xfrm>
        </p:spPr>
        <p:txBody>
          <a:bodyPr/>
          <a:lstStyle/>
          <a:p>
            <a:r>
              <a:rPr lang="nl-NL" dirty="0"/>
              <a:t>Hoeveel kun je kopen van je inkomen?</a:t>
            </a:r>
          </a:p>
          <a:p>
            <a:pPr lvl="1"/>
            <a:r>
              <a:rPr lang="nl-NL" dirty="0"/>
              <a:t>Afhankelijk van het prijspeil </a:t>
            </a:r>
            <a:r>
              <a:rPr lang="nl-NL" dirty="0">
                <a:sym typeface="Wingdings" panose="05000000000000000000" pitchFamily="2" charset="2"/>
              </a:rPr>
              <a:t> inflatie</a:t>
            </a:r>
          </a:p>
          <a:p>
            <a:pPr lvl="1"/>
            <a:r>
              <a:rPr lang="nl-NL" dirty="0">
                <a:sym typeface="Wingdings" panose="05000000000000000000" pitchFamily="2" charset="2"/>
              </a:rPr>
              <a:t>Afhankelijk van het inkomen  loonsverhoging</a:t>
            </a:r>
          </a:p>
          <a:p>
            <a:pPr lvl="1"/>
            <a:endParaRPr lang="nl-NL" dirty="0">
              <a:sym typeface="Wingdings" panose="05000000000000000000" pitchFamily="2" charset="2"/>
            </a:endParaRPr>
          </a:p>
          <a:p>
            <a:pPr lvl="1"/>
            <a:endParaRPr lang="nl-NL" dirty="0">
              <a:sym typeface="Wingdings" panose="05000000000000000000" pitchFamily="2" charset="2"/>
            </a:endParaRP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0998349B-1C41-48E6-9387-D027DDE60930}"/>
              </a:ext>
            </a:extLst>
          </p:cNvPr>
          <p:cNvSpPr txBox="1"/>
          <p:nvPr/>
        </p:nvSpPr>
        <p:spPr>
          <a:xfrm>
            <a:off x="677334" y="3948545"/>
            <a:ext cx="104063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nl-NL" dirty="0">
                <a:sym typeface="Wingdings" panose="05000000000000000000" pitchFamily="2" charset="2"/>
              </a:rPr>
              <a:t>Nominaal loon 	-	Inflatie		=	Reëel loon</a:t>
            </a:r>
          </a:p>
          <a:p>
            <a:pPr lvl="1"/>
            <a:r>
              <a:rPr lang="nl-NL" dirty="0">
                <a:sym typeface="Wingdings" panose="05000000000000000000" pitchFamily="2" charset="2"/>
              </a:rPr>
              <a:t>(loonsverhoging)		(prijsstijging)		(koopkracht verandering)</a:t>
            </a:r>
          </a:p>
          <a:p>
            <a:pPr lvl="1"/>
            <a:endParaRPr lang="nl-NL" dirty="0">
              <a:sym typeface="Wingdings" panose="05000000000000000000" pitchFamily="2" charset="2"/>
            </a:endParaRPr>
          </a:p>
          <a:p>
            <a:endParaRPr lang="nl-NL"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F351EBBF-1ED5-4BC6-BC23-0BE018DDD55B}"/>
              </a:ext>
            </a:extLst>
          </p:cNvPr>
          <p:cNvSpPr txBox="1"/>
          <p:nvPr/>
        </p:nvSpPr>
        <p:spPr>
          <a:xfrm>
            <a:off x="677334" y="5029200"/>
            <a:ext cx="99491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nl-NL" b="1" dirty="0">
                <a:solidFill>
                  <a:srgbClr val="FF0000"/>
                </a:solidFill>
                <a:sym typeface="Wingdings" panose="05000000000000000000" pitchFamily="2" charset="2"/>
              </a:rPr>
              <a:t>	3%		-	     2%		=	1% stijging</a:t>
            </a:r>
          </a:p>
          <a:p>
            <a:endParaRPr lang="nl-NL" dirty="0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0C7D6EAD-B0C6-487A-A659-DCB634D8804D}"/>
              </a:ext>
            </a:extLst>
          </p:cNvPr>
          <p:cNvSpPr txBox="1"/>
          <p:nvPr/>
        </p:nvSpPr>
        <p:spPr>
          <a:xfrm>
            <a:off x="677334" y="5403319"/>
            <a:ext cx="101276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en-US" b="1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lvl="1"/>
            <a:r>
              <a:rPr lang="en-US" b="1" dirty="0">
                <a:solidFill>
                  <a:srgbClr val="FF0000"/>
                </a:solidFill>
                <a:sym typeface="Wingdings" panose="05000000000000000000" pitchFamily="2" charset="2"/>
              </a:rPr>
              <a:t>	</a:t>
            </a:r>
            <a:r>
              <a:rPr lang="nl-NL" b="1" dirty="0">
                <a:solidFill>
                  <a:srgbClr val="FF0000"/>
                </a:solidFill>
                <a:sym typeface="Wingdings" panose="05000000000000000000" pitchFamily="2" charset="2"/>
              </a:rPr>
              <a:t>1,5%		-	     2%		=	0,5% daling</a:t>
            </a:r>
            <a:endParaRPr lang="nl-NL" b="1" dirty="0">
              <a:solidFill>
                <a:srgbClr val="FF0000"/>
              </a:solidFill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85562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build="p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84652B-07F7-4106-B205-B4D69499E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Indexcijfers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954B4C-8E9A-4028-8595-3DA48A40D3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Laat een procentuele verandering zien vanaf het basisjaar.</a:t>
            </a:r>
          </a:p>
          <a:p>
            <a:r>
              <a:rPr lang="nl-NL" dirty="0"/>
              <a:t>Het basisjaar krijgt dan ook indexcijfer 100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b="1" dirty="0">
                <a:solidFill>
                  <a:srgbClr val="92D050"/>
                </a:solidFill>
              </a:rPr>
              <a:t>Voorbeeld</a:t>
            </a:r>
          </a:p>
          <a:p>
            <a:pPr marL="0" indent="0">
              <a:buNone/>
            </a:pPr>
            <a:r>
              <a:rPr lang="nl-NL" dirty="0"/>
              <a:t>Kosten van een boodschappenpakket</a:t>
            </a:r>
          </a:p>
          <a:p>
            <a:pPr marL="0" indent="0">
              <a:buNone/>
            </a:pPr>
            <a:r>
              <a:rPr lang="nl-NL" dirty="0"/>
              <a:t>2001	</a:t>
            </a:r>
            <a:r>
              <a:rPr lang="en-US" dirty="0"/>
              <a:t>€ 200		</a:t>
            </a:r>
            <a:r>
              <a:rPr lang="nl-NL" dirty="0"/>
              <a:t>index 100 (basisjaar)</a:t>
            </a:r>
          </a:p>
          <a:p>
            <a:pPr marL="0" indent="0">
              <a:buNone/>
            </a:pPr>
            <a:r>
              <a:rPr lang="nl-NL" dirty="0"/>
              <a:t>2006	</a:t>
            </a:r>
            <a:r>
              <a:rPr lang="en-US" dirty="0"/>
              <a:t>€ 206		index 103,0</a:t>
            </a:r>
            <a:endParaRPr lang="nl-NL" dirty="0"/>
          </a:p>
          <a:p>
            <a:pPr marL="0" indent="0">
              <a:buNone/>
            </a:pPr>
            <a:r>
              <a:rPr lang="nl-NL" dirty="0"/>
              <a:t>2011	</a:t>
            </a:r>
            <a:r>
              <a:rPr lang="en-US" dirty="0"/>
              <a:t>€ 213		index ??? </a:t>
            </a:r>
            <a:endParaRPr lang="nl-NL" dirty="0"/>
          </a:p>
          <a:p>
            <a:pPr marL="0" indent="0">
              <a:buNone/>
            </a:pPr>
            <a:r>
              <a:rPr lang="nl-NL" dirty="0"/>
              <a:t>2016	</a:t>
            </a:r>
            <a:r>
              <a:rPr lang="en-US" dirty="0"/>
              <a:t>€ ??? </a:t>
            </a:r>
            <a:r>
              <a:rPr lang="nl-NL" dirty="0"/>
              <a:t>		index 110,5</a:t>
            </a:r>
          </a:p>
          <a:p>
            <a:pPr marL="0" indent="0">
              <a:buNone/>
            </a:pPr>
            <a:r>
              <a:rPr lang="nl-NL" dirty="0"/>
              <a:t>2021	</a:t>
            </a:r>
            <a:r>
              <a:rPr lang="en-US" dirty="0"/>
              <a:t>€ ???</a:t>
            </a:r>
            <a:r>
              <a:rPr lang="nl-NL" dirty="0"/>
              <a:t>			schatting???</a:t>
            </a:r>
          </a:p>
        </p:txBody>
      </p:sp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383867B5-066B-4D9B-B7D8-369C70EFEB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3937890"/>
              </p:ext>
            </p:extLst>
          </p:nvPr>
        </p:nvGraphicFramePr>
        <p:xfrm>
          <a:off x="5605669" y="4324257"/>
          <a:ext cx="2637183" cy="7380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9061">
                  <a:extLst>
                    <a:ext uri="{9D8B030D-6E8A-4147-A177-3AD203B41FA5}">
                      <a16:colId xmlns:a16="http://schemas.microsoft.com/office/drawing/2014/main" val="4233963121"/>
                    </a:ext>
                  </a:extLst>
                </a:gridCol>
                <a:gridCol w="879061">
                  <a:extLst>
                    <a:ext uri="{9D8B030D-6E8A-4147-A177-3AD203B41FA5}">
                      <a16:colId xmlns:a16="http://schemas.microsoft.com/office/drawing/2014/main" val="1815218510"/>
                    </a:ext>
                  </a:extLst>
                </a:gridCol>
                <a:gridCol w="879061">
                  <a:extLst>
                    <a:ext uri="{9D8B030D-6E8A-4147-A177-3AD203B41FA5}">
                      <a16:colId xmlns:a16="http://schemas.microsoft.com/office/drawing/2014/main" val="1320515668"/>
                    </a:ext>
                  </a:extLst>
                </a:gridCol>
              </a:tblGrid>
              <a:tr h="369037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€ 200</a:t>
                      </a:r>
                      <a:endParaRPr lang="nl-NL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€ 1</a:t>
                      </a:r>
                      <a:endParaRPr lang="nl-NL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€ 213</a:t>
                      </a:r>
                      <a:endParaRPr lang="nl-NL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5975232"/>
                  </a:ext>
                </a:extLst>
              </a:tr>
              <a:tr h="369037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 100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3705758"/>
                  </a:ext>
                </a:extLst>
              </a:tr>
            </a:tbl>
          </a:graphicData>
        </a:graphic>
      </p:graphicFrame>
      <p:graphicFrame>
        <p:nvGraphicFramePr>
          <p:cNvPr id="5" name="Tabel 4">
            <a:extLst>
              <a:ext uri="{FF2B5EF4-FFF2-40B4-BE49-F238E27FC236}">
                <a16:creationId xmlns:a16="http://schemas.microsoft.com/office/drawing/2014/main" id="{6E6B5609-3A0A-4737-9415-B04DF60D7E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9298539"/>
              </p:ext>
            </p:extLst>
          </p:nvPr>
        </p:nvGraphicFramePr>
        <p:xfrm>
          <a:off x="5605668" y="5303288"/>
          <a:ext cx="2637183" cy="7380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9061">
                  <a:extLst>
                    <a:ext uri="{9D8B030D-6E8A-4147-A177-3AD203B41FA5}">
                      <a16:colId xmlns:a16="http://schemas.microsoft.com/office/drawing/2014/main" val="4233963121"/>
                    </a:ext>
                  </a:extLst>
                </a:gridCol>
                <a:gridCol w="879061">
                  <a:extLst>
                    <a:ext uri="{9D8B030D-6E8A-4147-A177-3AD203B41FA5}">
                      <a16:colId xmlns:a16="http://schemas.microsoft.com/office/drawing/2014/main" val="1815218510"/>
                    </a:ext>
                  </a:extLst>
                </a:gridCol>
                <a:gridCol w="879061">
                  <a:extLst>
                    <a:ext uri="{9D8B030D-6E8A-4147-A177-3AD203B41FA5}">
                      <a16:colId xmlns:a16="http://schemas.microsoft.com/office/drawing/2014/main" val="1320515668"/>
                    </a:ext>
                  </a:extLst>
                </a:gridCol>
              </a:tblGrid>
              <a:tr h="369037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€ 200</a:t>
                      </a:r>
                      <a:endParaRPr lang="nl-NL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5975232"/>
                  </a:ext>
                </a:extLst>
              </a:tr>
              <a:tr h="369037"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 100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110,5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37057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5126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9D2ECA-351F-4AE1-816B-D5CAF9DD7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nu?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1C9E191-2ED9-4B99-ADC3-A0D29D9051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4475691" cy="3880773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Maken opgaven paragraaf 1.4</a:t>
            </a:r>
          </a:p>
          <a:p>
            <a:pPr marL="0" indent="0">
              <a:buNone/>
            </a:pPr>
            <a:r>
              <a:rPr lang="nl-NL" dirty="0" err="1"/>
              <a:t>Blz</a:t>
            </a:r>
            <a:r>
              <a:rPr lang="nl-NL" dirty="0"/>
              <a:t> 18:  opgaven 1 t/m 11</a:t>
            </a:r>
          </a:p>
          <a:p>
            <a:pPr marL="0" indent="0">
              <a:buNone/>
            </a:pPr>
            <a:r>
              <a:rPr lang="nl-NL" dirty="0"/>
              <a:t>Nakijken van de opgaven met rode pen</a:t>
            </a:r>
          </a:p>
          <a:p>
            <a:pPr marL="0" indent="0">
              <a:buNone/>
            </a:pPr>
            <a:r>
              <a:rPr lang="nl-NL" dirty="0"/>
              <a:t>Leren van begrippenlijst paragraaf 1.4</a:t>
            </a:r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0392CE72-E1C4-4F6D-9A56-60B366D461D6}"/>
              </a:ext>
            </a:extLst>
          </p:cNvPr>
          <p:cNvSpPr txBox="1">
            <a:spLocks/>
          </p:cNvSpPr>
          <p:nvPr/>
        </p:nvSpPr>
        <p:spPr>
          <a:xfrm>
            <a:off x="5887509" y="2065339"/>
            <a:ext cx="4666191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nl-NL" dirty="0"/>
              <a:t>Wat moet je nu kunnen?</a:t>
            </a:r>
          </a:p>
          <a:p>
            <a:pPr>
              <a:buFontTx/>
              <a:buChar char="-"/>
            </a:pPr>
            <a:r>
              <a:rPr lang="nl-NL" dirty="0"/>
              <a:t>Je kent de oorzaken van inflatie en kunt deze berekenen.</a:t>
            </a:r>
          </a:p>
          <a:p>
            <a:pPr>
              <a:buFontTx/>
              <a:buChar char="-"/>
            </a:pPr>
            <a:r>
              <a:rPr lang="nl-NL" dirty="0"/>
              <a:t>Je kunt de koopkrachtverandering berekenen.</a:t>
            </a:r>
          </a:p>
          <a:p>
            <a:pPr>
              <a:buFontTx/>
              <a:buChar char="-"/>
            </a:pPr>
            <a:r>
              <a:rPr lang="nl-NL" dirty="0"/>
              <a:t>Je kunt rekenen met indexcijfers.</a:t>
            </a:r>
          </a:p>
          <a:p>
            <a:pPr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6347970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479</TotalTime>
  <Words>326</Words>
  <Application>Microsoft Office PowerPoint</Application>
  <PresentationFormat>Breedbeeld</PresentationFormat>
  <Paragraphs>46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Facet</vt:lpstr>
      <vt:lpstr>Hoe groot is jouw welvaart?</vt:lpstr>
      <vt:lpstr>1.4 Wordt alles duurder</vt:lpstr>
      <vt:lpstr>Inflatie</vt:lpstr>
      <vt:lpstr>Koopkracht</vt:lpstr>
      <vt:lpstr>Indexcijfers</vt:lpstr>
      <vt:lpstr>Wat nu?</vt:lpstr>
    </vt:vector>
  </TitlesOfParts>
  <Company>Het Hooghuis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Consumeren</dc:title>
  <dc:creator>Bernhard Seelen</dc:creator>
  <cp:lastModifiedBy>Seelen, BMJG (Bernhard)</cp:lastModifiedBy>
  <cp:revision>34</cp:revision>
  <dcterms:created xsi:type="dcterms:W3CDTF">2016-06-20T07:34:14Z</dcterms:created>
  <dcterms:modified xsi:type="dcterms:W3CDTF">2021-06-14T12:44:28Z</dcterms:modified>
</cp:coreProperties>
</file>